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output_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3590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output_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4294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output_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616400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output_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output_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6163137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